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rélie LAURENT" userId="edc01613-27c0-481a-9f62-b5ff57acd3ca" providerId="ADAL" clId="{6E44AB81-D96A-4908-9695-BC9FEC825F06}"/>
    <pc:docChg chg="modSld">
      <pc:chgData name="Aurélie LAURENT" userId="edc01613-27c0-481a-9f62-b5ff57acd3ca" providerId="ADAL" clId="{6E44AB81-D96A-4908-9695-BC9FEC825F06}" dt="2022-06-27T13:00:10.005" v="8" actId="20577"/>
      <pc:docMkLst>
        <pc:docMk/>
      </pc:docMkLst>
      <pc:sldChg chg="modSp mod">
        <pc:chgData name="Aurélie LAURENT" userId="edc01613-27c0-481a-9f62-b5ff57acd3ca" providerId="ADAL" clId="{6E44AB81-D96A-4908-9695-BC9FEC825F06}" dt="2022-06-27T13:00:10.005" v="8" actId="20577"/>
        <pc:sldMkLst>
          <pc:docMk/>
          <pc:sldMk cId="1049313333" sldId="256"/>
        </pc:sldMkLst>
        <pc:graphicFrameChg chg="modGraphic">
          <ac:chgData name="Aurélie LAURENT" userId="edc01613-27c0-481a-9f62-b5ff57acd3ca" providerId="ADAL" clId="{6E44AB81-D96A-4908-9695-BC9FEC825F06}" dt="2022-06-27T13:00:10.005" v="8" actId="20577"/>
          <ac:graphicFrameMkLst>
            <pc:docMk/>
            <pc:sldMk cId="1049313333" sldId="256"/>
            <ac:graphicFrameMk id="4" creationId="{FBFC2248-C2F9-D8AE-A760-C99CFDACE68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DFAA36-00C0-07AA-878F-64BF9B48A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DE6702-D0B0-0926-FF2E-65A97D33A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2767F1-9103-178B-6A49-B76B1EC42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D16D-BA29-4C8B-9015-367E9663AF21}" type="datetimeFigureOut">
              <a:rPr lang="fr-FR" smtClean="0"/>
              <a:t>27/06/2022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00BB6E-0180-9BA2-BDBF-62814FAA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A3479D-701E-C4C8-C9C5-762C4D2B9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8B5-CC6C-4F57-92A8-C9E92E6813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58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D3D0C0-B7CF-58C2-ABB8-42ACC0E0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7FF6C6-58C0-8CDB-CE57-695AD04BB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CB7A2-C532-F875-8B8A-3FBAACAF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D16D-BA29-4C8B-9015-367E9663AF21}" type="datetimeFigureOut">
              <a:rPr lang="fr-FR" smtClean="0"/>
              <a:t>27/06/2022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1192FE-4BF1-A5CC-54D8-68464977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A0803E-EE05-3120-9BD4-237E7A4EF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8B5-CC6C-4F57-92A8-C9E92E6813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68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2DB9B45-664E-CD2F-FC9A-B73674303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9AAB5F1-84AD-F87A-58BB-0CC66F0DD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386DE2-99E2-C65F-3D67-BF92B993B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D16D-BA29-4C8B-9015-367E9663AF21}" type="datetimeFigureOut">
              <a:rPr lang="fr-FR" smtClean="0"/>
              <a:t>27/06/2022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59BB59-3E17-145F-9368-1A879525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697CDC-E0E2-7EE1-8B85-CC4AFC2AC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8B5-CC6C-4F57-92A8-C9E92E6813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55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F35266-70C1-8A2C-6B94-3BEFA1CFB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8CD41B-E1B0-2A80-0109-5D6C0EE68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446BA0-C071-89B3-C9AA-EC495D0A2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D16D-BA29-4C8B-9015-367E9663AF21}" type="datetimeFigureOut">
              <a:rPr lang="fr-FR" smtClean="0"/>
              <a:t>27/06/2022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4FE151-8746-58AF-064C-5F578988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8449D5-90FF-FC6E-9466-1C93648D7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8B5-CC6C-4F57-92A8-C9E92E6813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19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8B43F5-7252-F1FF-27C0-53259276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D06B7F-2085-8CEF-5A4D-A0E1A7B1F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36444D-8D2F-4FBA-D1B7-5E078F47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D16D-BA29-4C8B-9015-367E9663AF21}" type="datetimeFigureOut">
              <a:rPr lang="fr-FR" smtClean="0"/>
              <a:t>27/06/2022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17D0BC-89C7-9C4D-4CE3-F405971DB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F26A1C-7745-BA39-0693-7522D956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8B5-CC6C-4F57-92A8-C9E92E6813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71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0525CF-3216-B9E2-3E5E-175A93527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BEB922-853D-0837-483A-EE762C6C8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8168FCA-DF8A-C6C5-6244-7C4E8A5BD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6F75CB-2FD1-84F1-9E55-DDCBEEA49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D16D-BA29-4C8B-9015-367E9663AF21}" type="datetimeFigureOut">
              <a:rPr lang="fr-FR" smtClean="0"/>
              <a:t>27/06/2022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9DB7DF-7168-3C66-9BDD-44CBA0AC8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CCA86F-6171-A17E-D029-A4FDB1201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8B5-CC6C-4F57-92A8-C9E92E6813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52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16E542-6B5B-644A-96C9-ED2B2CC3E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60D023-9426-05D0-23A6-6FE6F99A5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31DE73-2748-FB8B-07FE-80F54652E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E5D4889-ECBD-8EC2-9633-D0B2705B96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79ED70-B2BC-69D6-D390-DB32DEC1C1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90EE086-B1EA-E7BF-AE0F-2AC69BACB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D16D-BA29-4C8B-9015-367E9663AF21}" type="datetimeFigureOut">
              <a:rPr lang="fr-FR" smtClean="0"/>
              <a:t>27/06/2022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0B98FCA-A44B-9853-2457-63E8C1B95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24B476A-D43B-9E0D-E7B0-E1A17A6AB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8B5-CC6C-4F57-92A8-C9E92E6813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75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BA5B63-9917-3C7D-5DDA-BCDDE291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990E67-3D56-2048-280A-C3E37A993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D16D-BA29-4C8B-9015-367E9663AF21}" type="datetimeFigureOut">
              <a:rPr lang="fr-FR" smtClean="0"/>
              <a:t>27/06/2022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6888CE-DB53-1B3A-1DAC-F17B88D7A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2AC3E88-7A26-D145-9CB2-3E8AD6996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8B5-CC6C-4F57-92A8-C9E92E6813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45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E9DB665-A56E-053D-EBC7-7EBC6CEF9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D16D-BA29-4C8B-9015-367E9663AF21}" type="datetimeFigureOut">
              <a:rPr lang="fr-FR" smtClean="0"/>
              <a:t>27/06/2022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1C5085-B875-F1FE-A76C-9C61DAE6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706EE8-4CDC-AA85-5D63-B0063FCC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8B5-CC6C-4F57-92A8-C9E92E6813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65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696147-7F06-420B-5C13-36F74EECC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F264B7-E236-46A0-9157-7C87FB738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09F0FC2-56D0-996C-F4F8-B2D8A33BB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6C767F-ADE0-BC72-B14E-EC62E0764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D16D-BA29-4C8B-9015-367E9663AF21}" type="datetimeFigureOut">
              <a:rPr lang="fr-FR" smtClean="0"/>
              <a:t>27/06/2022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BDF05E-BFC1-6AC0-2142-C6A944B94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23ACC0-9BA4-8842-E1F6-CFE12E48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8B5-CC6C-4F57-92A8-C9E92E6813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72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7FC9D5-CE70-7CE5-8A3B-7F77C0995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3EF6F74-14EB-B3DF-9883-DE2A3A99C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DECDDE4-6098-E7E5-955B-AD6846837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587EDC-ECA0-DB3C-0556-5D6428131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D16D-BA29-4C8B-9015-367E9663AF21}" type="datetimeFigureOut">
              <a:rPr lang="fr-FR" smtClean="0"/>
              <a:t>27/06/2022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17D81E-E281-E72F-263C-5E946E5B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A8B7F1-0428-2CE0-7057-4F2D92F52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8B5-CC6C-4F57-92A8-C9E92E6813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31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8462398-FFFF-8746-82C9-E11D0A43E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FD165D-F3B1-E0E9-E64A-7D87CF435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6BDADD-FE0B-A2DB-70A6-6D558C39A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7D16D-BA29-4C8B-9015-367E9663AF21}" type="datetimeFigureOut">
              <a:rPr lang="fr-FR" smtClean="0"/>
              <a:t>27/06/2022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BA722A-8F1B-37FB-EDBA-BFE4FEE98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431093-99EC-CA1A-5F5B-1B7B3CBDF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908B5-CC6C-4F57-92A8-C9E92E6813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6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BFC2248-C2F9-D8AE-A760-C99CFDACE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823875"/>
              </p:ext>
            </p:extLst>
          </p:nvPr>
        </p:nvGraphicFramePr>
        <p:xfrm>
          <a:off x="3900881" y="1253329"/>
          <a:ext cx="3790175" cy="4232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728">
                  <a:extLst>
                    <a:ext uri="{9D8B030D-6E8A-4147-A177-3AD203B41FA5}">
                      <a16:colId xmlns:a16="http://schemas.microsoft.com/office/drawing/2014/main" val="265660404"/>
                    </a:ext>
                  </a:extLst>
                </a:gridCol>
                <a:gridCol w="509030">
                  <a:extLst>
                    <a:ext uri="{9D8B030D-6E8A-4147-A177-3AD203B41FA5}">
                      <a16:colId xmlns:a16="http://schemas.microsoft.com/office/drawing/2014/main" val="409427842"/>
                    </a:ext>
                  </a:extLst>
                </a:gridCol>
                <a:gridCol w="478833">
                  <a:extLst>
                    <a:ext uri="{9D8B030D-6E8A-4147-A177-3AD203B41FA5}">
                      <a16:colId xmlns:a16="http://schemas.microsoft.com/office/drawing/2014/main" val="2221157916"/>
                    </a:ext>
                  </a:extLst>
                </a:gridCol>
                <a:gridCol w="1364934">
                  <a:extLst>
                    <a:ext uri="{9D8B030D-6E8A-4147-A177-3AD203B41FA5}">
                      <a16:colId xmlns:a16="http://schemas.microsoft.com/office/drawing/2014/main" val="3251454222"/>
                    </a:ext>
                  </a:extLst>
                </a:gridCol>
                <a:gridCol w="925650">
                  <a:extLst>
                    <a:ext uri="{9D8B030D-6E8A-4147-A177-3AD203B41FA5}">
                      <a16:colId xmlns:a16="http://schemas.microsoft.com/office/drawing/2014/main" val="4252701859"/>
                    </a:ext>
                  </a:extLst>
                </a:gridCol>
              </a:tblGrid>
              <a:tr h="24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AVRIL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 dirty="0">
                          <a:effectLst/>
                        </a:rPr>
                        <a:t>DIMANCHE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17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Chasse à l'œuf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R.A.J.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2543257186"/>
                  </a:ext>
                </a:extLst>
              </a:tr>
              <a:tr h="24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VEN/SAM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29 et 30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Passage Tour de Bretagne cycliste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91841542"/>
                  </a:ext>
                </a:extLst>
              </a:tr>
              <a:tr h="24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MAI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DIMANCHE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1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Randonnée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COMITE DES FETES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1700710353"/>
                  </a:ext>
                </a:extLst>
              </a:tr>
              <a:tr h="24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DIMANCHE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8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Concours de pêche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Amicale des pêcheurs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2250454366"/>
                  </a:ext>
                </a:extLst>
              </a:tr>
              <a:tr h="118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JEUDI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19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Loto intercommunal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Club des fougères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2282352341"/>
                  </a:ext>
                </a:extLst>
              </a:tr>
              <a:tr h="118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JEUDI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26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Course cycliste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Pontivy Communauté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4207383593"/>
                  </a:ext>
                </a:extLst>
              </a:tr>
              <a:tr h="118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SAMEDI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28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Assemblée générale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VIGILANTE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1881957839"/>
                  </a:ext>
                </a:extLst>
              </a:tr>
              <a:tr h="24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JUIN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DIMANCHE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5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Assemblée générale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A.C.C.A.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2411439241"/>
                  </a:ext>
                </a:extLst>
              </a:tr>
              <a:tr h="24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DIMANCHE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12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Tournoi de football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VIGILANTE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1473968611"/>
                  </a:ext>
                </a:extLst>
              </a:tr>
              <a:tr h="118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SAMEDI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18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Cyclo-randonnée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COMITE DES FETES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2872363810"/>
                  </a:ext>
                </a:extLst>
              </a:tr>
              <a:tr h="118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SAMEDI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25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Kermesse de l'école St-Louis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O.G.E.C.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4205031943"/>
                  </a:ext>
                </a:extLst>
              </a:tr>
              <a:tr h="24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DIMANCHE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26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Concours de pêche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Amicale des pêcheurs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3096597940"/>
                  </a:ext>
                </a:extLst>
              </a:tr>
              <a:tr h="118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 dirty="0">
                          <a:effectLst/>
                        </a:rPr>
                        <a:t> JUILLET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JEUDI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7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Loto intercommunal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 dirty="0">
                          <a:effectLst/>
                        </a:rPr>
                        <a:t>Club des fougères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888733986"/>
                  </a:ext>
                </a:extLst>
              </a:tr>
              <a:tr h="118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AOÛT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LUNDI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1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Cyclo Fédérale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894511825"/>
                  </a:ext>
                </a:extLst>
              </a:tr>
              <a:tr h="24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DIMANCHE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28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Pardon de St-Fiacre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Comité de St-Fiacre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2129907019"/>
                  </a:ext>
                </a:extLst>
              </a:tr>
              <a:tr h="24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SEPTEMBRE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SAM/DIM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10 et 11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Ball-Trap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A.C.C.A.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4279677976"/>
                  </a:ext>
                </a:extLst>
              </a:tr>
              <a:tr h="118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JEUDI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15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LOTO intercommunal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Club des fougères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3288493795"/>
                  </a:ext>
                </a:extLst>
              </a:tr>
              <a:tr h="118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OCTOBRE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SAMEDI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8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Moules frites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A.P.E.L.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74271916"/>
                  </a:ext>
                </a:extLst>
              </a:tr>
              <a:tr h="118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SAMEDI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29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Halloween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R.A.J.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2446722831"/>
                  </a:ext>
                </a:extLst>
              </a:tr>
              <a:tr h="24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NOVEMBRE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SAMEDI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19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Raclette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VIGILANTE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2371921671"/>
                  </a:ext>
                </a:extLst>
              </a:tr>
              <a:tr h="118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DÉCEMBRE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VENDREDI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9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Arbre de Noël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A.P.E.L.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1926208551"/>
                  </a:ext>
                </a:extLst>
              </a:tr>
              <a:tr h="118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SAMEDI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10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Marché de Noël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A.P.E.L.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1621170514"/>
                  </a:ext>
                </a:extLst>
              </a:tr>
              <a:tr h="24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DIMANCHE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11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Animation Père Noël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A.P.E.L.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3902646860"/>
                  </a:ext>
                </a:extLst>
              </a:tr>
              <a:tr h="118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SAMEDI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31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>
                          <a:effectLst/>
                        </a:rPr>
                        <a:t>Réveillon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700" dirty="0">
                          <a:effectLst/>
                        </a:rPr>
                        <a:t>COMITE DES FETES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58" marR="31958" marT="0" marB="0" anchor="ctr"/>
                </a:tc>
                <a:extLst>
                  <a:ext uri="{0D108BD9-81ED-4DB2-BD59-A6C34878D82A}">
                    <a16:rowId xmlns:a16="http://schemas.microsoft.com/office/drawing/2014/main" val="7328658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CD0E0A3-86FA-0021-A9D5-C8B7FC16A5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740289" y="720744"/>
            <a:ext cx="209063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CALENDRIER DES FÊTES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3133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E7120C5B9C114BA63C4B8B2CE1BC63" ma:contentTypeVersion="10" ma:contentTypeDescription="Crée un document." ma:contentTypeScope="" ma:versionID="444674e8d46acd3842a11eb5bff25d57">
  <xsd:schema xmlns:xsd="http://www.w3.org/2001/XMLSchema" xmlns:xs="http://www.w3.org/2001/XMLSchema" xmlns:p="http://schemas.microsoft.com/office/2006/metadata/properties" xmlns:ns2="549de596-b2c2-40b0-9da9-374ae4cc9d0b" xmlns:ns3="ed2a86b9-3b86-4547-90f3-9a013d94da56" targetNamespace="http://schemas.microsoft.com/office/2006/metadata/properties" ma:root="true" ma:fieldsID="cafca0d3c7aa4fc680ebe2f9911cacdb" ns2:_="" ns3:_="">
    <xsd:import namespace="549de596-b2c2-40b0-9da9-374ae4cc9d0b"/>
    <xsd:import namespace="ed2a86b9-3b86-4547-90f3-9a013d94da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9de596-b2c2-40b0-9da9-374ae4cc9d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55d26fd1-7159-49c0-b686-b6151b628b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2a86b9-3b86-4547-90f3-9a013d94da5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f2e0a11-e13a-4f01-8a56-79e333c2f3f7}" ma:internalName="TaxCatchAll" ma:showField="CatchAllData" ma:web="ed2a86b9-3b86-4547-90f3-9a013d94da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2a86b9-3b86-4547-90f3-9a013d94da56" xsi:nil="true"/>
    <lcf76f155ced4ddcb4097134ff3c332f xmlns="549de596-b2c2-40b0-9da9-374ae4cc9d0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BCFF948-08DE-4519-9175-3CC8834F1B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9de596-b2c2-40b0-9da9-374ae4cc9d0b"/>
    <ds:schemaRef ds:uri="ed2a86b9-3b86-4547-90f3-9a013d94da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08F8F9-06C7-47FB-8722-88057F5C40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28692F-DDB7-4386-95CE-48639DC80D7D}">
  <ds:schemaRefs>
    <ds:schemaRef ds:uri="http://schemas.microsoft.com/office/2006/metadata/properties"/>
    <ds:schemaRef ds:uri="http://schemas.microsoft.com/office/infopath/2007/PartnerControls"/>
    <ds:schemaRef ds:uri="ed2a86b9-3b86-4547-90f3-9a013d94da56"/>
    <ds:schemaRef ds:uri="549de596-b2c2-40b0-9da9-374ae4cc9d0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241</Words>
  <Application>Microsoft Office PowerPoint</Application>
  <PresentationFormat>Grand écran</PresentationFormat>
  <Paragraphs>121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 LAURENT</dc:creator>
  <cp:lastModifiedBy>Aurélie LAURENT</cp:lastModifiedBy>
  <cp:revision>1</cp:revision>
  <dcterms:created xsi:type="dcterms:W3CDTF">2022-06-11T08:18:09Z</dcterms:created>
  <dcterms:modified xsi:type="dcterms:W3CDTF">2022-06-27T13:00:13Z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0x010100BDE7120C5B9C114BA63C4B8B2CE1BC63</vt:lpwstr>
  </property>
</Properties>
</file>